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5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07.09.2021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07.09.2021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07.09.2021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07.09.2021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07.09.2021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07.09.2021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07.09.2021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07.09.2021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07.09.2021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07.09.2021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07.09.2021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07.09.2021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07.09.2021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07.09.2021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432807"/>
            <a:ext cx="4775075" cy="1629059"/>
          </a:xfrm>
        </p:spPr>
        <p:txBody>
          <a:bodyPr rtlCol="0">
            <a:normAutofit fontScale="90000"/>
          </a:bodyPr>
          <a:lstStyle/>
          <a:p>
            <a:r>
              <a:rPr lang="ru-RU" sz="27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Bahnschrift Light" panose="020B0502040204020203" pitchFamily="34" charset="0"/>
              </a:rPr>
              <a:t>Пластилинография</a:t>
            </a:r>
            <a:r>
              <a:rPr lang="ru-RU" sz="27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Bahnschrift Light" panose="020B0502040204020203" pitchFamily="34" charset="0"/>
              </a:rPr>
              <a:t> как средство развития творческих способностей у детей с ОВЗ</a:t>
            </a:r>
            <a:br>
              <a:rPr lang="ru-RU" sz="1050" b="1" dirty="0">
                <a:solidFill>
                  <a:srgbClr val="371D10"/>
                </a:solidFill>
                <a:effectLst/>
                <a:latin typeface="Helvetica Neue"/>
              </a:rPr>
            </a:b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Учитель ГБУ КРОЦ Скворцова С.И.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CE2B9B6-03F5-4768-90D8-D3F77E446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57" y="771787"/>
            <a:ext cx="6725820" cy="507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9D4C78E-9AE9-4A4E-83EB-BF16AC35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0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1542E-713A-406C-B864-A4D9C91B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Готовая работа: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DA90F34-1A43-4ECD-A85A-312552696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0" y="1755825"/>
            <a:ext cx="4754538" cy="405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68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7DB039D-1D35-4D36-A999-2601C87546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6800" y="974548"/>
            <a:ext cx="9713053" cy="52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Список используемой литературы: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1. Васильева -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Гангнус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Л. Уроки занимательного труда.     Издательство    «Педагогика» 1997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2. Гаврина С. Е.,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Кутявина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Н. Л. Развиваем руки - чтоб учиться, и писать, и красиво рисовать. – Ярославль: Академия развития 1997.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3. Журнал «Начальная школа» № 8 1999; № 9  1988.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4. Иншакова О. Б. Развитие и коррекция графо – моторных навыков у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детей.М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.: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Владос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2003.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5. Калябин В. А. Физиологические основы оценки степени  готовности детей к обучению в школе. - Владимир: ВГПУ 1999.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6.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Мамайчук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И. И., Ильина М. Н. Помощь психолога ребенку -  С.- П. 2004.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7. Серия книг для развития творческих способностей учащихся.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8.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Сиротюп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А. Л. Коррекция развития интеллекта дошкольников. – М.: Сфера 2003.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9.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Цвынтарный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В. Играем пальчиками и развиваем речь. Лань 1999.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Цирулик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Н. А.,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Проснякова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Т. Н. Уроки творчества. Издательский дом «Федоров» 2000. 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B1907-4A52-46B4-978B-37063E23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Загадки: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56936-BA08-4100-8C3D-CDD7164E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FF0000"/>
                </a:solidFill>
                <a:effectLst/>
              </a:rPr>
              <a:t>Я слеплю кого угодно: Волка, куклу в платье модном. На уроке мы творим. Очень нужен… 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i="0" dirty="0">
                <a:solidFill>
                  <a:srgbClr val="FF0000"/>
                </a:solidFill>
                <a:effectLst/>
              </a:rPr>
              <a:t>Я весь мир слепить готов: дом, машину, двух котов. Я сегодня властелин – </a:t>
            </a:r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i="0" dirty="0">
                <a:solidFill>
                  <a:srgbClr val="FF0000"/>
                </a:solidFill>
                <a:effectLst/>
              </a:rPr>
              <a:t> меня есть...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i="0" dirty="0">
                <a:solidFill>
                  <a:srgbClr val="FF0000"/>
                </a:solidFill>
                <a:effectLst/>
              </a:rPr>
              <a:t>Я лепила колобка, </a:t>
            </a: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i="0" dirty="0">
                <a:solidFill>
                  <a:srgbClr val="FF0000"/>
                </a:solidFill>
                <a:effectLst/>
              </a:rPr>
              <a:t>плющила его слегка. Тут же получился блин. Очень мягкий...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46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2B45-9610-4FE4-8869-29BE813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Для работы потребуется: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EA8E5A-1EC7-4230-BF9B-57B25D324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78" y="1748082"/>
            <a:ext cx="3632297" cy="363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F222177-49BA-478A-810A-B9D45A60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7F4DFA-C629-4B60-B46E-5152A886A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67" y="1849069"/>
            <a:ext cx="3632297" cy="363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A1921E-FFAE-48E7-BB35-40056AD171DF}"/>
              </a:ext>
            </a:extLst>
          </p:cNvPr>
          <p:cNvSpPr txBox="1"/>
          <p:nvPr/>
        </p:nvSpPr>
        <p:spPr>
          <a:xfrm>
            <a:off x="1545406" y="5476332"/>
            <a:ext cx="296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пластилин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0D1EF7-F873-4DC8-83D6-2219F9256966}"/>
              </a:ext>
            </a:extLst>
          </p:cNvPr>
          <p:cNvSpPr txBox="1"/>
          <p:nvPr/>
        </p:nvSpPr>
        <p:spPr>
          <a:xfrm>
            <a:off x="6522303" y="5512466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стеки для пластилина</a:t>
            </a:r>
          </a:p>
        </p:txBody>
      </p:sp>
    </p:spTree>
    <p:extLst>
      <p:ext uri="{BB962C8B-B14F-4D97-AF65-F5344CB8AC3E}">
        <p14:creationId xmlns:p14="http://schemas.microsoft.com/office/powerpoint/2010/main" val="117329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1A04E-96DD-4BD0-B06C-0460923A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Для работы потребуется: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30152-4294-429D-A5F9-96DD8C69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98359F-BC43-4B54-BB74-65EDC6E40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7" y="2141718"/>
            <a:ext cx="3816793" cy="321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4447B1-9D4C-4D58-9701-B31E01689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58" y="2141717"/>
            <a:ext cx="3214916" cy="321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EE131-E6E2-4BFF-AAEF-C42088A48F8A}"/>
              </a:ext>
            </a:extLst>
          </p:cNvPr>
          <p:cNvSpPr txBox="1"/>
          <p:nvPr/>
        </p:nvSpPr>
        <p:spPr>
          <a:xfrm>
            <a:off x="1094762" y="5450265"/>
            <a:ext cx="399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лист картона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9C849-6B06-4C5C-A0A6-7681508E293F}"/>
              </a:ext>
            </a:extLst>
          </p:cNvPr>
          <p:cNvSpPr txBox="1"/>
          <p:nvPr/>
        </p:nvSpPr>
        <p:spPr>
          <a:xfrm>
            <a:off x="6752287" y="5450265"/>
            <a:ext cx="457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простой</a:t>
            </a:r>
            <a:r>
              <a:rPr lang="ru-RU" sz="3200" dirty="0"/>
              <a:t> </a:t>
            </a:r>
            <a:r>
              <a:rPr lang="ru-RU" sz="3200" b="1" dirty="0"/>
              <a:t>карандаш</a:t>
            </a:r>
          </a:p>
        </p:txBody>
      </p:sp>
    </p:spTree>
    <p:extLst>
      <p:ext uri="{BB962C8B-B14F-4D97-AF65-F5344CB8AC3E}">
        <p14:creationId xmlns:p14="http://schemas.microsoft.com/office/powerpoint/2010/main" val="384912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08DF6-EFDB-4812-9EDD-03118955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Берем пластилин и разминаем его: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D5AA99C-F338-4707-8C56-4D22FE3C1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97" y="2103438"/>
            <a:ext cx="7314405" cy="384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DEC4E432-8920-48FE-A994-8859117D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8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5EA30-BDCE-4339-957E-1EDB036E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Скатываем пластилин в жгуты: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AA2C76-725D-41B2-B92E-8D2BE51A6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9" y="2179254"/>
            <a:ext cx="3914288" cy="293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D1A6BA5D-7543-4B99-82DB-17C2B0FC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16D23-4B05-4612-979B-C8C49E435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58" y="2194873"/>
            <a:ext cx="4982485" cy="280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12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9B4D3-10A0-4D57-AA43-D5A58895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Берем картон и карандаш и рисуем рыбку для будущей работы: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F12C005-252C-424E-B3BC-6AACFFCBA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94" y="2254440"/>
            <a:ext cx="4421297" cy="384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607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4E61A-AB3E-46F8-9618-45AD2DFB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Начинаем выкладывать изображение жгутами: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F3DF68-4054-49CE-966B-4206B6102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22" y="2103438"/>
            <a:ext cx="5393956" cy="384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56FBBE24-FD1F-4DF0-AE34-FFE35EA2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6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CC48A-0795-4560-A8EF-747F23D2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Продолжаем выкладывать изображение разноцветными жгутами: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A62B910-F468-431B-A8B0-AA1F492F6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28" y="2103438"/>
            <a:ext cx="5338065" cy="411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95F222A-6E5F-4F40-BC55-637F1D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72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{751872ED-313F-4478-8B49-5D0A0E450C8A}tf78438558_win32</Template>
  <TotalTime>233</TotalTime>
  <Words>330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Bahnschrift Light</vt:lpstr>
      <vt:lpstr>Calibri</vt:lpstr>
      <vt:lpstr>Century Gothic</vt:lpstr>
      <vt:lpstr>Garamond</vt:lpstr>
      <vt:lpstr>Helvetica Neue</vt:lpstr>
      <vt:lpstr>СавонVTI</vt:lpstr>
      <vt:lpstr>Пластилинография как средство развития творческих способностей у детей с ОВЗ </vt:lpstr>
      <vt:lpstr>Загадки:</vt:lpstr>
      <vt:lpstr>Для работы потребуется:</vt:lpstr>
      <vt:lpstr>Для работы потребуется:</vt:lpstr>
      <vt:lpstr>Берем пластилин и разминаем его:</vt:lpstr>
      <vt:lpstr>Скатываем пластилин в жгуты:</vt:lpstr>
      <vt:lpstr>Берем картон и карандаш и рисуем рыбку для будущей работы:</vt:lpstr>
      <vt:lpstr>Начинаем выкладывать изображение жгутами:</vt:lpstr>
      <vt:lpstr>Продолжаем выкладывать изображение разноцветными жгутами:</vt:lpstr>
      <vt:lpstr>Презентация PowerPoint</vt:lpstr>
      <vt:lpstr>Готовая работа: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Пластилинография как средство развития творческих способностей у детей с ОВЗ</dc:title>
  <dc:creator>Максим</dc:creator>
  <cp:lastModifiedBy>Максим</cp:lastModifiedBy>
  <cp:revision>4</cp:revision>
  <dcterms:created xsi:type="dcterms:W3CDTF">2021-09-02T11:43:15Z</dcterms:created>
  <dcterms:modified xsi:type="dcterms:W3CDTF">2021-09-07T19:35:41Z</dcterms:modified>
</cp:coreProperties>
</file>